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286" r:id="rId3"/>
    <p:sldId id="287" r:id="rId4"/>
    <p:sldId id="279" r:id="rId5"/>
    <p:sldId id="274" r:id="rId6"/>
    <p:sldId id="258" r:id="rId7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9"/>
      <p:bold r:id="rId10"/>
    </p:embeddedFont>
    <p:embeddedFont>
      <p:font typeface="나눔고딕 ExtraBold" panose="020D0604000000000000" pitchFamily="34" charset="-127"/>
      <p:regular r:id="rId11"/>
      <p:bold r:id="rId12"/>
    </p:embeddedFon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5" autoAdjust="0"/>
    <p:restoredTop sz="94606"/>
  </p:normalViewPr>
  <p:slideViewPr>
    <p:cSldViewPr>
      <p:cViewPr>
        <p:scale>
          <a:sx n="26" d="100"/>
          <a:sy n="26" d="100"/>
        </p:scale>
        <p:origin x="2464" y="2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276</Words>
  <Application>Microsoft Macintosh PowerPoint</Application>
  <PresentationFormat>화면 슬라이드 쇼(4:3)</PresentationFormat>
  <Paragraphs>67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Wingdings</vt:lpstr>
      <vt:lpstr>Arial</vt:lpstr>
      <vt:lpstr>나눔고딕 ExtraBold</vt:lpstr>
      <vt:lpstr>맑은 고딕</vt:lpstr>
      <vt:lpstr>나눔고딕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15</cp:revision>
  <dcterms:created xsi:type="dcterms:W3CDTF">2011-08-25T02:21:48Z</dcterms:created>
  <dcterms:modified xsi:type="dcterms:W3CDTF">2018-09-09T15:27:32Z</dcterms:modified>
</cp:coreProperties>
</file>